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79" r:id="rId2"/>
    <p:sldId id="256" r:id="rId3"/>
    <p:sldId id="262" r:id="rId4"/>
    <p:sldId id="281" r:id="rId5"/>
    <p:sldId id="282" r:id="rId6"/>
    <p:sldId id="283" r:id="rId7"/>
    <p:sldId id="284" r:id="rId8"/>
    <p:sldId id="285" r:id="rId9"/>
    <p:sldId id="287" r:id="rId10"/>
    <p:sldId id="272" r:id="rId11"/>
    <p:sldId id="269" r:id="rId12"/>
    <p:sldId id="265" r:id="rId13"/>
    <p:sldId id="276" r:id="rId14"/>
    <p:sldId id="275" r:id="rId15"/>
    <p:sldId id="260" r:id="rId16"/>
    <p:sldId id="286" r:id="rId17"/>
    <p:sldId id="288" r:id="rId18"/>
  </p:sldIdLst>
  <p:sldSz cx="9144000" cy="6858000" type="screen4x3"/>
  <p:notesSz cx="6889750" cy="100218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1210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597" y="0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r">
              <a:defRPr sz="1300"/>
            </a:lvl1pPr>
          </a:lstStyle>
          <a:p>
            <a:fld id="{7519C538-4CFE-4522-BE81-F20B5BED6366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10150" cy="3759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34" tIns="48317" rIns="96634" bIns="4831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60397"/>
            <a:ext cx="5511800" cy="4509850"/>
          </a:xfrm>
          <a:prstGeom prst="rect">
            <a:avLst/>
          </a:prstGeom>
        </p:spPr>
        <p:txBody>
          <a:bodyPr vert="horz" lIns="96634" tIns="48317" rIns="96634" bIns="48317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9054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597" y="9519054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r">
              <a:defRPr sz="1300"/>
            </a:lvl1pPr>
          </a:lstStyle>
          <a:p>
            <a:fld id="{75781B1E-8A7E-4543-A665-B6BCBE83E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81B1E-8A7E-4543-A665-B6BCBE83EDA5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81B1E-8A7E-4543-A665-B6BCBE83EDA5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81B1E-8A7E-4543-A665-B6BCBE83EDA5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br>
              <a:rPr lang="ru-RU" sz="3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31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«Ислам и наука»</a:t>
            </a:r>
            <a:br>
              <a:rPr lang="ru-RU" u="sng" dirty="0"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4357694"/>
            <a:ext cx="7415242" cy="2000264"/>
          </a:xfrm>
        </p:spPr>
        <p:txBody>
          <a:bodyPr>
            <a:normAutofit fontScale="55000" lnSpcReduction="20000"/>
          </a:bodyPr>
          <a:lstStyle/>
          <a:p>
            <a:pPr algn="r"/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7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sz="37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Магомадова С.</a:t>
            </a:r>
          </a:p>
          <a:p>
            <a:pPr algn="r"/>
            <a:r>
              <a:rPr lang="ru-RU" sz="37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Классный руководитель-Бакаева Х.Р.</a:t>
            </a:r>
          </a:p>
          <a:p>
            <a:pPr algn="r"/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br>
              <a:rPr lang="ru-RU" sz="2500" dirty="0">
                <a:latin typeface="Times New Roman" pitchFamily="18" charset="0"/>
                <a:cs typeface="Times New Roman" pitchFamily="18" charset="0"/>
              </a:rPr>
            </a:br>
            <a:endParaRPr lang="ru-RU" sz="25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/>
          </a:p>
        </p:txBody>
      </p:sp>
      <p:pic>
        <p:nvPicPr>
          <p:cNvPr id="6" name="Содержимое 8" descr="Мирза Мухаммед ибн Шахрух ибн Тимур Улугбек Гураган (22 марта в 1394 г., 27 октября 1449г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142852"/>
            <a:ext cx="1571636" cy="21084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Содержимое 8" descr="avitzen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142852"/>
            <a:ext cx="1979626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Содержимое 6" descr="В Воронеже увековечили память Ахмеда ибн Фадлана - Личности - Новости - Ислам и мусульмане в России и в мире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142852"/>
            <a:ext cx="1857388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Овал 8"/>
          <p:cNvSpPr/>
          <p:nvPr/>
        </p:nvSpPr>
        <p:spPr>
          <a:xfrm>
            <a:off x="5143504" y="4786322"/>
            <a:ext cx="428628" cy="357190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Picture 2" descr="C:\Users\Каринка\Desktop\blue-islamic-wallpaper-1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8486" cy="6858000"/>
          </a:xfrm>
          <a:prstGeom prst="rect">
            <a:avLst/>
          </a:prstGeom>
          <a:noFill/>
        </p:spPr>
      </p:pic>
      <p:sp>
        <p:nvSpPr>
          <p:cNvPr id="18" name="Содержимое 17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" name="Picture 2" descr="C:\Users\Каринка\Desktop\abbasid_house_01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929190" y="2857496"/>
            <a:ext cx="4000528" cy="36579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4" name="Прямоугольник 13"/>
          <p:cNvSpPr/>
          <p:nvPr/>
        </p:nvSpPr>
        <p:spPr>
          <a:xfrm>
            <a:off x="5286380" y="857232"/>
            <a:ext cx="33575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«ДОМ МУДРОСТИ»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57158" y="142852"/>
            <a:ext cx="478634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АЛЬ  – МАМУН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собрал видных учёных , построил для них "Дом мудрости". Здесь велись научные исследования, была собрана богатая библиотека.  Учёные привозили важные научные труды из других стран и переводили их на арабский язык</a:t>
            </a:r>
            <a:r>
              <a:rPr lang="ru-RU" dirty="0"/>
              <a:t>. </a:t>
            </a:r>
          </a:p>
        </p:txBody>
      </p:sp>
      <p:pic>
        <p:nvPicPr>
          <p:cNvPr id="15" name="Picture 3" descr="C:\Users\Каринка\Desktop\2011-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42520">
            <a:off x="605792" y="4756971"/>
            <a:ext cx="2453218" cy="18399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Каринка\Desktop\arabian-style-mosque-on-sky-background-full-hd-islam-image-wallpaper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04911" y="-1"/>
            <a:ext cx="9248911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00364" y="2000240"/>
            <a:ext cx="592935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арабского языка пришли слова "цифра" и "алгебра".</a:t>
            </a:r>
            <a:r>
              <a:rPr lang="ru-RU" sz="2400" b="1" dirty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Исламские ученые придумали цифру   </a:t>
            </a:r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добавив ее в известный им индийский счет. Этому посвящена "Книга о сложении и вычитании на основе индийского счисления". Её написал </a:t>
            </a:r>
            <a:r>
              <a:rPr lang="ru-RU" sz="2400" b="1" u="sng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Хорезми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Так возникла десятичная система, которой каждый из нас пользуется и сегодня. Цифры стали называться арабскими, распространились по всему миру.</a:t>
            </a:r>
          </a:p>
        </p:txBody>
      </p:sp>
      <p:pic>
        <p:nvPicPr>
          <p:cNvPr id="6" name="Содержимое 3" descr="http://festival.1september.ru/articles/573140/img9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719972">
            <a:off x="6510320" y="779151"/>
            <a:ext cx="2549899" cy="71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Каринка\Desktop\al-horezm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00280" y="0"/>
            <a:ext cx="1371604" cy="24085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471883" y="404664"/>
            <a:ext cx="31052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u="sng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Хорезми</a:t>
            </a:r>
            <a:endParaRPr lang="ru-RU" sz="5400" u="sng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Каринка\Desktop\islam-wallpaper-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258327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285729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Вклад арабов в  развитие   астрономии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071546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Арабская латунная </a:t>
            </a:r>
            <a:r>
              <a:rPr lang="ru-RU" sz="32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астролябия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прибор, позволяющий  высчитывать время – по положению солнца и звезд на небе</a:t>
            </a:r>
          </a:p>
        </p:txBody>
      </p:sp>
      <p:pic>
        <p:nvPicPr>
          <p:cNvPr id="7" name="Picture 5" descr="C:\Users\Каринка\Desktop\420582771b6161a8ac1ca19b6a6122c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702572"/>
            <a:ext cx="4429156" cy="41554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diamond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Каринка\Desktop\Проект  4б по ОИК\simple-islamic-wallpaper-gold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716016" y="714356"/>
            <a:ext cx="42879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/>
              <a:t>Обсерватория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3356992"/>
            <a:ext cx="343692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Построил обсерваторию для наблюдения за звездами и вошёл в историю как один из великих астрономов.</a:t>
            </a:r>
            <a:endParaRPr lang="ru-RU" sz="2800" dirty="0"/>
          </a:p>
        </p:txBody>
      </p:sp>
      <p:pic>
        <p:nvPicPr>
          <p:cNvPr id="8" name="Содержимое 7" descr="Model of Ulugbek Observatory :: Samarkand pictures :: Ulugbek Observatory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24008" y="1875291"/>
            <a:ext cx="3927950" cy="45902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Мирза Мухаммед ибн Шахрух ибн Тимур Улугбек Гураган (22 марта в 1394 г., 27 октября 1449г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66938" y="824518"/>
            <a:ext cx="1685281" cy="25747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 rot="20527802">
            <a:off x="179512" y="1214422"/>
            <a:ext cx="28083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u="sng" dirty="0" err="1"/>
              <a:t>Улукбек</a:t>
            </a:r>
            <a:endParaRPr lang="ru-RU" sz="40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Каринка\Desktop\islam-wallpaper-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20777" y="0"/>
            <a:ext cx="9144026" cy="6858001"/>
          </a:xfrm>
          <a:prstGeom prst="rect">
            <a:avLst/>
          </a:prstGeom>
          <a:noFill/>
        </p:spPr>
      </p:pic>
      <p:pic>
        <p:nvPicPr>
          <p:cNvPr id="4" name="Содержимое 8" descr="avitzen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187" y="1463930"/>
            <a:ext cx="4490307" cy="50230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85720" y="142852"/>
            <a:ext cx="407196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60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Авиценна</a:t>
            </a:r>
            <a:r>
              <a:rPr lang="ru-RU" sz="4400" b="1" i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/>
              <a:t> </a:t>
            </a:r>
          </a:p>
        </p:txBody>
      </p:sp>
      <p:pic>
        <p:nvPicPr>
          <p:cNvPr id="7" name="Рисунок 6" descr="Авиценна, Avicenna, ) (ок. 980-1037), ученый,философ, врач, музыкант - 27 Февраля 2014 - Blog - Enteachers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60032" y="1549424"/>
            <a:ext cx="3816424" cy="48799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529167" y="548680"/>
            <a:ext cx="42913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«Книга исцелений»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Каринка\Desktop\ISLAMICBACKGROUND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994" y="-1"/>
            <a:ext cx="9114006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1714488"/>
            <a:ext cx="400052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Ома́р</a:t>
            </a: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Хайя́м</a:t>
            </a: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Нишапури</a:t>
            </a: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философ и поэт. Награждён </a:t>
            </a: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почетными титулами 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«Доказательство Истины» 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«Царь философов Запада и Востока»</a:t>
            </a:r>
          </a:p>
          <a:p>
            <a:pPr algn="ctr"/>
            <a:endParaRPr lang="ru-RU" sz="4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Каринка\Desktop\800px-Omar_Khayyam_Profil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1687617"/>
            <a:ext cx="3500462" cy="48171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amond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7467600" cy="77472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Посвящаю эти строки всем учёным, философам, мудрецам.</a:t>
            </a:r>
            <a:b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Ученый! Для тебя наука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 мира, естества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Понять ее не каждый из народа может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истина открыта для тебя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Талант! Ты жаждущий ученья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видишь свет в конце концов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знаешь ты свое предназначение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числе ты лучших мудрецов. </a:t>
            </a:r>
          </a:p>
          <a:p>
            <a:endParaRPr lang="ru-RU" dirty="0"/>
          </a:p>
        </p:txBody>
      </p:sp>
      <p:pic>
        <p:nvPicPr>
          <p:cNvPr id="4" name="Рисунок 3" descr="59563976_ibnukhaldun0k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150217"/>
            <a:ext cx="2357454" cy="27077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Каринка\Desktop\al-horezm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33992" y="350876"/>
            <a:ext cx="1505567" cy="26437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Users\Каринка\Desktop\2011-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4643446"/>
            <a:ext cx="2714644" cy="20359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Каринка\Desktop\alhazen-islamic-scientist-sheila-terr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4389103"/>
            <a:ext cx="1785950" cy="24688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Каринка\Desktop\ПРОЕКТ по ОИК\silhouette-of-mosques-Islamic-Background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 rot="20403465">
            <a:off x="-100881" y="1683608"/>
            <a:ext cx="8983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Спасибо за внимание!</a:t>
            </a:r>
          </a:p>
        </p:txBody>
      </p:sp>
      <p:pic>
        <p:nvPicPr>
          <p:cNvPr id="9" name="Picture 4" descr="C:\Users\Каринка\Desktop\chtenie_koran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643182"/>
            <a:ext cx="4095739" cy="30718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5" descr="C:\Users\Каринка\Desktop\stock-photo-24085581-holy-quran-first-pa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60078"/>
            <a:ext cx="1571636" cy="2369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amond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Каринка\Desktop\simple-islamic-wallpaper-gol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857232"/>
            <a:ext cx="67151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вопрос «Кто из ученых оказал наибольшее влияние на историю человечества?» большинство ответит: «Ньютон, Эйнштейн,</a:t>
            </a:r>
          </a:p>
          <a:p>
            <a:pPr algn="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Дарвин» </a:t>
            </a:r>
          </a:p>
        </p:txBody>
      </p:sp>
      <p:pic>
        <p:nvPicPr>
          <p:cNvPr id="1027" name="Picture 3" descr="C:\Users\Каринка\Desktop\3230923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00174"/>
            <a:ext cx="3333586" cy="29083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Каринка\Desktop\137973287_102717_1644_1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3212199"/>
            <a:ext cx="2643206" cy="36458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Каринка\Desktop\3881a9eec5eca5a750a32d4b14e3144e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48" y="4143380"/>
            <a:ext cx="4898566" cy="25717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Каринка\Desktop\simple-islamic-wallpaper-gol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714356"/>
            <a:ext cx="84296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Некоторые люди полагают, что мусульманские ученые, были арабами. Однако многие из них, и возможно наиболее известные, были персами, тюрками, индусами...</a:t>
            </a:r>
          </a:p>
        </p:txBody>
      </p:sp>
      <p:pic>
        <p:nvPicPr>
          <p:cNvPr id="8194" name="Picture 2" descr="C:\Users\Каринка\Desktop\alhazen-islamic-scientist-sheila-terr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143248"/>
            <a:ext cx="2599153" cy="35930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C:\Users\Каринка\Desktop\ар ученые 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214686"/>
            <a:ext cx="4866034" cy="335756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wheel spokes="2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286808" cy="796908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проекта: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357298"/>
            <a:ext cx="8572560" cy="5116654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- </a:t>
            </a:r>
            <a:r>
              <a:rPr lang="ru-RU" b="1" dirty="0"/>
              <a:t>Создать мультимедийную презентацию.</a:t>
            </a:r>
          </a:p>
          <a:p>
            <a:r>
              <a:rPr lang="ru-RU" b="1" dirty="0"/>
              <a:t>- Изучить  ученых, чьи знания и труды оставили след в деле развития общества. </a:t>
            </a:r>
          </a:p>
          <a:p>
            <a:pPr>
              <a:buNone/>
            </a:pPr>
            <a:r>
              <a:rPr lang="ru-RU" b="1" u="sng" dirty="0"/>
              <a:t>Чтобы достигнуть своей цели, я должна решить ряд задач:</a:t>
            </a:r>
            <a:r>
              <a:rPr lang="ru-RU" b="1" dirty="0"/>
              <a:t> </a:t>
            </a:r>
          </a:p>
          <a:p>
            <a:r>
              <a:rPr lang="ru-RU" b="1" dirty="0"/>
              <a:t>1. Познакомиться  через различные источники информации (дополнительная литература, интернет сайты) с мусульманскими учеными, с их открытиями.</a:t>
            </a:r>
          </a:p>
          <a:p>
            <a:r>
              <a:rPr lang="ru-RU" b="1" dirty="0"/>
              <a:t>2. Собрать  различную информацию об учёных.  </a:t>
            </a:r>
          </a:p>
          <a:p>
            <a:r>
              <a:rPr lang="ru-RU" b="1" dirty="0"/>
              <a:t>3. Используя собранную информацию создать слайд-презентацию и представить ее перед одноклассниками на  уроке "Основы исламской культуры", как творческая работа.</a:t>
            </a:r>
          </a:p>
          <a:p>
            <a:pPr>
              <a:buNone/>
            </a:pPr>
            <a:r>
              <a:rPr lang="ru-RU" b="1" u="sng" dirty="0"/>
              <a:t>После всей своей работы я должна получить следующий результат:</a:t>
            </a:r>
          </a:p>
          <a:p>
            <a:pPr lvl="0"/>
            <a:r>
              <a:rPr lang="ru-RU" b="1" dirty="0"/>
              <a:t>Выполнить слайд-презентацию по теме.</a:t>
            </a:r>
          </a:p>
          <a:p>
            <a:pPr lvl="0"/>
            <a:r>
              <a:rPr lang="ru-RU" b="1" dirty="0"/>
              <a:t>Представить слайд- презентацию на уроке. </a:t>
            </a:r>
          </a:p>
          <a:p>
            <a:endParaRPr lang="ru-RU" dirty="0"/>
          </a:p>
        </p:txBody>
      </p:sp>
      <p:pic>
        <p:nvPicPr>
          <p:cNvPr id="4" name="Picture 2" descr="C:\Users\Каринка\Desktop\alhazen-islamic-scientist-sheila-t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0"/>
            <a:ext cx="1285852" cy="17775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работы: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Сбор информации о мусульманских учёных, их открытиях.</a:t>
            </a:r>
          </a:p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Систематизация собранного материала.</a:t>
            </a:r>
          </a:p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Выполнение слайд- презентации.</a:t>
            </a:r>
          </a:p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Выступление.</a:t>
            </a:r>
          </a:p>
          <a:p>
            <a:endParaRPr lang="ru-RU" dirty="0"/>
          </a:p>
        </p:txBody>
      </p:sp>
      <p:pic>
        <p:nvPicPr>
          <p:cNvPr id="4" name="Содержимое 6" descr="В Воронеже увековечили память Ахмеда ибн Фадлана - Личности - Новости - Ислам и мусульмане в России и в мире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214818"/>
            <a:ext cx="2928958" cy="235745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Содержимое 6" descr="Философия мудрости: медицина и слово &quot; InfoKava.com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3571876"/>
            <a:ext cx="2500329" cy="30003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 descr="59563976_ibnukhaldun0k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71802" y="3857628"/>
            <a:ext cx="2364194" cy="27155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Трудности: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5900750" cy="5402406"/>
          </a:xfrm>
        </p:spPr>
        <p:txBody>
          <a:bodyPr/>
          <a:lstStyle/>
          <a:p>
            <a:r>
              <a:rPr lang="ru-RU" b="1" dirty="0"/>
              <a:t>Выполняя свою работу, я испытала трудности в выборе материала. Учёных оказалось очень много и выбрать тех, которые внесли уникальный вклад, было сложно. </a:t>
            </a:r>
          </a:p>
        </p:txBody>
      </p:sp>
      <p:pic>
        <p:nvPicPr>
          <p:cNvPr id="4" name="Рисунок 3" descr="59563976_ibnukhaldun0k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3411731"/>
            <a:ext cx="3000396" cy="34462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8" descr="Мирза Мухаммед ибн Шахрух ибн Тимур Улугбек Гураган (22 марта в 1394 г., 27 октября 1449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3430478"/>
            <a:ext cx="2554893" cy="34275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Каринка\Desktop\al-horezm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3429000"/>
            <a:ext cx="1857388" cy="32615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Каринка\Desktop\800px-Omar_Khayyam_Profil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12" y="242471"/>
            <a:ext cx="2214578" cy="30475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Выводы: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6829444" cy="518809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/>
              <a:t>      Работая над проектом я сделала следующие </a:t>
            </a:r>
            <a:r>
              <a:rPr lang="ru-RU" b="1" u="sng" dirty="0"/>
              <a:t>выводы:</a:t>
            </a:r>
          </a:p>
          <a:p>
            <a:pPr algn="ctr">
              <a:buNone/>
            </a:pPr>
            <a:r>
              <a:rPr lang="ru-RU" b="1" dirty="0"/>
              <a:t>      Мы обязаны арабским ученым также за их огромный вклад в развитие математики (именно они изобрели алгебру), астрономии, физики (оптики), геологии, ботаники, медицины (Авиценна) и других научных дисциплин. Наука впервые стала интернациональной именно в Исламских средневековых учебных заведениях. Причем в те времена люди были более религиозны, чем сегодня. Но в Исламском мире это не мешало им быть и верующими, и учеными одновременно. Наука там была родной сестрой религии и никогда не утрачивала такого качества.</a:t>
            </a:r>
          </a:p>
        </p:txBody>
      </p:sp>
      <p:pic>
        <p:nvPicPr>
          <p:cNvPr id="5" name="Picture 2" descr="C:\Users\Каринка\Desktop\alhazen-islamic-scientist-sheila-ter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142852"/>
            <a:ext cx="1357322" cy="18763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214422"/>
            <a:ext cx="8072494" cy="5259530"/>
          </a:xfrm>
        </p:spPr>
        <p:txBody>
          <a:bodyPr/>
          <a:lstStyle/>
          <a:p>
            <a:r>
              <a:rPr lang="ru-RU" b="1" dirty="0"/>
              <a:t>В заключении хочется сказать. Мне очень понравилось писать проект. Я много узнала о том, как в исламском мире развивались научные знания. Я считаю моя работа удалась. </a:t>
            </a:r>
          </a:p>
        </p:txBody>
      </p:sp>
      <p:pic>
        <p:nvPicPr>
          <p:cNvPr id="4" name="Содержимое 6" descr="Философия мудрости: медицина и слово &quot; InfoKava.com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429000"/>
            <a:ext cx="2500329" cy="30003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Picture 3" descr="C:\Users\Каринка\Desktop\2011-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3643314"/>
            <a:ext cx="3857652" cy="28932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>
    <p:circl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Список используемой литературы </a:t>
            </a:r>
            <a:b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интернет ссылки: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b="1" i="1" dirty="0">
              <a:latin typeface="Book Antiqua" pitchFamily="18" charset="0"/>
            </a:endParaRPr>
          </a:p>
          <a:p>
            <a:r>
              <a:rPr lang="ru-RU" sz="3200" b="1" dirty="0">
                <a:latin typeface="Book Antiqua" pitchFamily="18" charset="0"/>
              </a:rPr>
              <a:t>Учебник «Основы исламской культуры», </a:t>
            </a:r>
          </a:p>
          <a:p>
            <a:pPr>
              <a:buNone/>
            </a:pPr>
            <a:r>
              <a:rPr lang="ru-RU" sz="3200" b="1" dirty="0">
                <a:latin typeface="Book Antiqua" pitchFamily="18" charset="0"/>
              </a:rPr>
              <a:t>   М.: Просвещение, 2016г.</a:t>
            </a:r>
          </a:p>
          <a:p>
            <a:r>
              <a:rPr lang="ru-RU" sz="3200" b="1" dirty="0">
                <a:latin typeface="Book Antiqua" pitchFamily="18" charset="0"/>
              </a:rPr>
              <a:t>Фото: ресурсы интернета</a:t>
            </a:r>
          </a:p>
          <a:p>
            <a:endParaRPr lang="ru-RU" b="1" i="1" dirty="0">
              <a:latin typeface="Book Antiqua" pitchFamily="18" charset="0"/>
            </a:endParaRPr>
          </a:p>
        </p:txBody>
      </p:sp>
    </p:spTree>
  </p:cSld>
  <p:clrMapOvr>
    <a:masterClrMapping/>
  </p:clrMapOvr>
  <p:transition>
    <p:circl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802</TotalTime>
  <Words>646</Words>
  <Application>Microsoft Office PowerPoint</Application>
  <PresentationFormat>Экран (4:3)</PresentationFormat>
  <Paragraphs>61</Paragraphs>
  <Slides>17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Book Antiqua</vt:lpstr>
      <vt:lpstr>Calibri</vt:lpstr>
      <vt:lpstr>Century Schoolbook</vt:lpstr>
      <vt:lpstr>Times New Roman</vt:lpstr>
      <vt:lpstr>Wingdings</vt:lpstr>
      <vt:lpstr>Wingdings 2</vt:lpstr>
      <vt:lpstr>Эркер</vt:lpstr>
      <vt:lpstr> Тема: «Ислам и наука»  </vt:lpstr>
      <vt:lpstr>  </vt:lpstr>
      <vt:lpstr>  </vt:lpstr>
      <vt:lpstr>Цель проекта:</vt:lpstr>
      <vt:lpstr>Этапы работы: </vt:lpstr>
      <vt:lpstr>Трудности: </vt:lpstr>
      <vt:lpstr>Выводы: </vt:lpstr>
      <vt:lpstr>Заключение:</vt:lpstr>
      <vt:lpstr>Список используемой литературы  и интернет ссылки: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Посвящаю эти строки всем учёным, философам, мудрецам.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«Ученый среди невежд равен живому среди мертвых».  </dc:title>
  <dc:creator>Каринка Кутлушина</dc:creator>
  <cp:lastModifiedBy>mk jj</cp:lastModifiedBy>
  <cp:revision>114</cp:revision>
  <cp:lastPrinted>2025-02-13T17:41:04Z</cp:lastPrinted>
  <dcterms:created xsi:type="dcterms:W3CDTF">2018-05-03T11:06:21Z</dcterms:created>
  <dcterms:modified xsi:type="dcterms:W3CDTF">2025-02-13T17:46:52Z</dcterms:modified>
</cp:coreProperties>
</file>